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8288000" cy="10287000"/>
  <p:notesSz cx="6858000" cy="9144000"/>
  <p:embeddedFontLst>
    <p:embeddedFont>
      <p:font typeface="Sanchez" panose="020B0604020202020204" charset="0"/>
      <p:regular r:id="rId12"/>
      <p: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2OyadCn9iLuFRwFqg6/Xuz6gL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25841D-7327-481A-BAE4-0D6A193AF8CE}">
  <a:tblStyle styleId="{ED25841D-7327-481A-BAE4-0D6A193AF8C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540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2ba6d46e70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g32ba6d46e70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9" name="Google Shape;10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9" name="Google Shape;1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9" name="Google Shape;12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2bb443d6c6_6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0" name="Google Shape;140;g32bb443d6c6_6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0" name="Google Shape;15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2bb443d6c6_6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g32bb443d6c6_6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0" name="Google Shape;17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g32ba6d46e70_2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89475" y="-152400"/>
            <a:ext cx="19069973" cy="1072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" name="Google Shape;102;p2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" name="Google Shape;104;p2"/>
          <p:cNvSpPr/>
          <p:nvPr/>
        </p:nvSpPr>
        <p:spPr>
          <a:xfrm>
            <a:off x="17259300" y="1"/>
            <a:ext cx="1028922" cy="10291470"/>
          </a:xfrm>
          <a:custGeom>
            <a:avLst/>
            <a:gdLst/>
            <a:ahLst/>
            <a:cxnLst/>
            <a:rect l="l" t="t" r="r" b="b"/>
            <a:pathLst>
              <a:path w="630274" h="7444101" extrusionOk="0">
                <a:moveTo>
                  <a:pt x="0" y="0"/>
                </a:moveTo>
                <a:lnTo>
                  <a:pt x="630274" y="0"/>
                </a:lnTo>
                <a:lnTo>
                  <a:pt x="630274" y="7444101"/>
                </a:lnTo>
                <a:lnTo>
                  <a:pt x="0" y="7444101"/>
                </a:lnTo>
                <a:close/>
              </a:path>
            </a:pathLst>
          </a:custGeom>
          <a:solidFill>
            <a:srgbClr val="0D0628"/>
          </a:solidFill>
          <a:ln>
            <a:noFill/>
          </a:ln>
        </p:spPr>
      </p:sp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l="7302" t="43547" r="7072" b="43368"/>
          <a:stretch/>
        </p:blipFill>
        <p:spPr>
          <a:xfrm rot="-5400000">
            <a:off x="15796162" y="7731799"/>
            <a:ext cx="3955219" cy="62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2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B700FB5D-031F-23B6-0DBE-A2D24EE23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353" y="848649"/>
            <a:ext cx="17058725" cy="85897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3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4" name="Google Shape;114;p3"/>
          <p:cNvSpPr/>
          <p:nvPr/>
        </p:nvSpPr>
        <p:spPr>
          <a:xfrm>
            <a:off x="17259300" y="1"/>
            <a:ext cx="1028922" cy="10291470"/>
          </a:xfrm>
          <a:custGeom>
            <a:avLst/>
            <a:gdLst/>
            <a:ahLst/>
            <a:cxnLst/>
            <a:rect l="l" t="t" r="r" b="b"/>
            <a:pathLst>
              <a:path w="630274" h="7444101" extrusionOk="0">
                <a:moveTo>
                  <a:pt x="0" y="0"/>
                </a:moveTo>
                <a:lnTo>
                  <a:pt x="630274" y="0"/>
                </a:lnTo>
                <a:lnTo>
                  <a:pt x="630274" y="7444101"/>
                </a:lnTo>
                <a:lnTo>
                  <a:pt x="0" y="7444101"/>
                </a:lnTo>
                <a:close/>
              </a:path>
            </a:pathLst>
          </a:custGeom>
          <a:solidFill>
            <a:srgbClr val="0D0628"/>
          </a:solidFill>
          <a:ln>
            <a:noFill/>
          </a:ln>
        </p:spPr>
      </p:sp>
      <p:pic>
        <p:nvPicPr>
          <p:cNvPr id="115" name="Google Shape;115;p3"/>
          <p:cNvPicPr preferRelativeResize="0"/>
          <p:nvPr/>
        </p:nvPicPr>
        <p:blipFill rotWithShape="1">
          <a:blip r:embed="rId3">
            <a:alphaModFix/>
          </a:blip>
          <a:srcRect l="7302" t="43547" r="7072" b="43368"/>
          <a:stretch/>
        </p:blipFill>
        <p:spPr>
          <a:xfrm rot="-5400000">
            <a:off x="15796162" y="7731799"/>
            <a:ext cx="3955219" cy="62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" name="Google Shape;116;p3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139C038-8C66-301E-129B-84F9056DDC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47946"/>
            <a:ext cx="17259296" cy="85911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Google Shape;123;p4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4"/>
          <p:cNvSpPr/>
          <p:nvPr/>
        </p:nvSpPr>
        <p:spPr>
          <a:xfrm>
            <a:off x="17259300" y="1"/>
            <a:ext cx="1028922" cy="10291470"/>
          </a:xfrm>
          <a:custGeom>
            <a:avLst/>
            <a:gdLst/>
            <a:ahLst/>
            <a:cxnLst/>
            <a:rect l="l" t="t" r="r" b="b"/>
            <a:pathLst>
              <a:path w="630274" h="7444101" extrusionOk="0">
                <a:moveTo>
                  <a:pt x="0" y="0"/>
                </a:moveTo>
                <a:lnTo>
                  <a:pt x="630274" y="0"/>
                </a:lnTo>
                <a:lnTo>
                  <a:pt x="630274" y="7444101"/>
                </a:lnTo>
                <a:lnTo>
                  <a:pt x="0" y="7444101"/>
                </a:lnTo>
                <a:close/>
              </a:path>
            </a:pathLst>
          </a:custGeom>
          <a:solidFill>
            <a:srgbClr val="0D0628"/>
          </a:solidFill>
          <a:ln>
            <a:noFill/>
          </a:ln>
        </p:spPr>
      </p:sp>
      <p:pic>
        <p:nvPicPr>
          <p:cNvPr id="125" name="Google Shape;125;p4"/>
          <p:cNvPicPr preferRelativeResize="0"/>
          <p:nvPr/>
        </p:nvPicPr>
        <p:blipFill rotWithShape="1">
          <a:blip r:embed="rId3">
            <a:alphaModFix/>
          </a:blip>
          <a:srcRect l="7302" t="43547" r="7072" b="43368"/>
          <a:stretch/>
        </p:blipFill>
        <p:spPr>
          <a:xfrm rot="-5400000">
            <a:off x="15796162" y="7731799"/>
            <a:ext cx="3955219" cy="62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4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A7B9491-401B-0549-9FE4-6FF056E5C8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0252"/>
            <a:ext cx="17259296" cy="98264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" name="Google Shape;134;p5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5" name="Google Shape;135;p5"/>
          <p:cNvSpPr/>
          <p:nvPr/>
        </p:nvSpPr>
        <p:spPr>
          <a:xfrm>
            <a:off x="17259300" y="1"/>
            <a:ext cx="1028922" cy="10291470"/>
          </a:xfrm>
          <a:custGeom>
            <a:avLst/>
            <a:gdLst/>
            <a:ahLst/>
            <a:cxnLst/>
            <a:rect l="l" t="t" r="r" b="b"/>
            <a:pathLst>
              <a:path w="630274" h="7444101" extrusionOk="0">
                <a:moveTo>
                  <a:pt x="0" y="0"/>
                </a:moveTo>
                <a:lnTo>
                  <a:pt x="630274" y="0"/>
                </a:lnTo>
                <a:lnTo>
                  <a:pt x="630274" y="7444101"/>
                </a:lnTo>
                <a:lnTo>
                  <a:pt x="0" y="7444101"/>
                </a:lnTo>
                <a:close/>
              </a:path>
            </a:pathLst>
          </a:custGeom>
          <a:solidFill>
            <a:srgbClr val="0D0628"/>
          </a:solidFill>
          <a:ln>
            <a:noFill/>
          </a:ln>
        </p:spPr>
      </p:sp>
      <p:pic>
        <p:nvPicPr>
          <p:cNvPr id="136" name="Google Shape;136;p5"/>
          <p:cNvPicPr preferRelativeResize="0"/>
          <p:nvPr/>
        </p:nvPicPr>
        <p:blipFill rotWithShape="1">
          <a:blip r:embed="rId3">
            <a:alphaModFix/>
          </a:blip>
          <a:srcRect l="7302" t="43547" r="7072" b="43368"/>
          <a:stretch/>
        </p:blipFill>
        <p:spPr>
          <a:xfrm rot="-5400000">
            <a:off x="15796162" y="7731799"/>
            <a:ext cx="3955219" cy="62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p5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3E908B2-5C61-F20A-CEC9-5E095DB4D9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7592"/>
            <a:ext cx="17259296" cy="941181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Google Shape;143;g32bb443d6c6_6_15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4" name="Google Shape;144;g32bb443d6c6_6_15"/>
          <p:cNvSpPr/>
          <p:nvPr/>
        </p:nvSpPr>
        <p:spPr>
          <a:xfrm>
            <a:off x="17259300" y="1"/>
            <a:ext cx="1028922" cy="10291470"/>
          </a:xfrm>
          <a:custGeom>
            <a:avLst/>
            <a:gdLst/>
            <a:ahLst/>
            <a:cxnLst/>
            <a:rect l="l" t="t" r="r" b="b"/>
            <a:pathLst>
              <a:path w="630274" h="7444101" extrusionOk="0">
                <a:moveTo>
                  <a:pt x="0" y="0"/>
                </a:moveTo>
                <a:lnTo>
                  <a:pt x="630274" y="0"/>
                </a:lnTo>
                <a:lnTo>
                  <a:pt x="630274" y="7444101"/>
                </a:lnTo>
                <a:lnTo>
                  <a:pt x="0" y="7444101"/>
                </a:lnTo>
                <a:close/>
              </a:path>
            </a:pathLst>
          </a:custGeom>
          <a:solidFill>
            <a:srgbClr val="0D0628"/>
          </a:solidFill>
          <a:ln>
            <a:noFill/>
          </a:ln>
        </p:spPr>
      </p:sp>
      <p:pic>
        <p:nvPicPr>
          <p:cNvPr id="145" name="Google Shape;145;g32bb443d6c6_6_15"/>
          <p:cNvPicPr preferRelativeResize="0"/>
          <p:nvPr/>
        </p:nvPicPr>
        <p:blipFill rotWithShape="1">
          <a:blip r:embed="rId3">
            <a:alphaModFix/>
          </a:blip>
          <a:srcRect l="7302" t="43547" r="7072" b="43368"/>
          <a:stretch/>
        </p:blipFill>
        <p:spPr>
          <a:xfrm rot="-5400000">
            <a:off x="15796162" y="7731799"/>
            <a:ext cx="3955219" cy="62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g32bb443d6c6_6_15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1B1DB19-5D61-158A-9E8F-24B58014E6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7259296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/>
          <p:nvPr/>
        </p:nvSpPr>
        <p:spPr>
          <a:xfrm>
            <a:off x="13636544" y="1156336"/>
            <a:ext cx="2379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6"/>
          <p:cNvSpPr/>
          <p:nvPr/>
        </p:nvSpPr>
        <p:spPr>
          <a:xfrm>
            <a:off x="17259300" y="1"/>
            <a:ext cx="1028922" cy="10291470"/>
          </a:xfrm>
          <a:custGeom>
            <a:avLst/>
            <a:gdLst/>
            <a:ahLst/>
            <a:cxnLst/>
            <a:rect l="l" t="t" r="r" b="b"/>
            <a:pathLst>
              <a:path w="630274" h="7444101" extrusionOk="0">
                <a:moveTo>
                  <a:pt x="0" y="0"/>
                </a:moveTo>
                <a:lnTo>
                  <a:pt x="630274" y="0"/>
                </a:lnTo>
                <a:lnTo>
                  <a:pt x="630274" y="7444101"/>
                </a:lnTo>
                <a:lnTo>
                  <a:pt x="0" y="7444101"/>
                </a:lnTo>
                <a:close/>
              </a:path>
            </a:pathLst>
          </a:custGeom>
          <a:solidFill>
            <a:srgbClr val="0D0628"/>
          </a:solidFill>
          <a:ln>
            <a:noFill/>
          </a:ln>
        </p:spPr>
      </p:sp>
      <p:pic>
        <p:nvPicPr>
          <p:cNvPr id="156" name="Google Shape;156;p6"/>
          <p:cNvPicPr preferRelativeResize="0"/>
          <p:nvPr/>
        </p:nvPicPr>
        <p:blipFill rotWithShape="1">
          <a:blip r:embed="rId3">
            <a:alphaModFix/>
          </a:blip>
          <a:srcRect l="7302" t="43547" r="7072" b="43368"/>
          <a:stretch/>
        </p:blipFill>
        <p:spPr>
          <a:xfrm rot="-5400000">
            <a:off x="15796162" y="7731799"/>
            <a:ext cx="3955219" cy="62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6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D471698-09B5-AE6B-D6DC-8588729AA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86" y="559914"/>
            <a:ext cx="17191210" cy="916717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2bb443d6c6_6_2"/>
          <p:cNvSpPr txBox="1"/>
          <p:nvPr/>
        </p:nvSpPr>
        <p:spPr>
          <a:xfrm>
            <a:off x="13636544" y="1156336"/>
            <a:ext cx="23799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32bb443d6c6_6_2"/>
          <p:cNvSpPr/>
          <p:nvPr/>
        </p:nvSpPr>
        <p:spPr>
          <a:xfrm>
            <a:off x="17259300" y="1"/>
            <a:ext cx="1028922" cy="10291470"/>
          </a:xfrm>
          <a:custGeom>
            <a:avLst/>
            <a:gdLst/>
            <a:ahLst/>
            <a:cxnLst/>
            <a:rect l="l" t="t" r="r" b="b"/>
            <a:pathLst>
              <a:path w="630274" h="7444101" extrusionOk="0">
                <a:moveTo>
                  <a:pt x="0" y="0"/>
                </a:moveTo>
                <a:lnTo>
                  <a:pt x="630274" y="0"/>
                </a:lnTo>
                <a:lnTo>
                  <a:pt x="630274" y="7444101"/>
                </a:lnTo>
                <a:lnTo>
                  <a:pt x="0" y="7444101"/>
                </a:lnTo>
                <a:close/>
              </a:path>
            </a:pathLst>
          </a:custGeom>
          <a:solidFill>
            <a:srgbClr val="0D0628"/>
          </a:solidFill>
          <a:ln>
            <a:noFill/>
          </a:ln>
        </p:spPr>
      </p:sp>
      <p:pic>
        <p:nvPicPr>
          <p:cNvPr id="166" name="Google Shape;166;g32bb443d6c6_6_2"/>
          <p:cNvPicPr preferRelativeResize="0"/>
          <p:nvPr/>
        </p:nvPicPr>
        <p:blipFill rotWithShape="1">
          <a:blip r:embed="rId3">
            <a:alphaModFix/>
          </a:blip>
          <a:srcRect l="7302" t="43547" r="7072" b="43368"/>
          <a:stretch/>
        </p:blipFill>
        <p:spPr>
          <a:xfrm rot="-5400000">
            <a:off x="15796162" y="7731799"/>
            <a:ext cx="3955219" cy="62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7" name="Google Shape;167;g32bb443d6c6_6_2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49BDCA5-55EA-39A2-3DAE-6F8C6BCAD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73405"/>
            <a:ext cx="17259296" cy="914018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752400" y="4472088"/>
            <a:ext cx="159234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000000"/>
              </a:solidFill>
              <a:latin typeface="Sanchez"/>
              <a:ea typeface="Sanchez"/>
              <a:cs typeface="Sanchez"/>
              <a:sym typeface="Sanchez"/>
            </a:endParaRPr>
          </a:p>
        </p:txBody>
      </p:sp>
      <p:cxnSp>
        <p:nvCxnSpPr>
          <p:cNvPr id="174" name="Google Shape;174;p7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" name="Google Shape;175;p7"/>
          <p:cNvSpPr/>
          <p:nvPr/>
        </p:nvSpPr>
        <p:spPr>
          <a:xfrm>
            <a:off x="17259300" y="1"/>
            <a:ext cx="1028922" cy="10291470"/>
          </a:xfrm>
          <a:custGeom>
            <a:avLst/>
            <a:gdLst/>
            <a:ahLst/>
            <a:cxnLst/>
            <a:rect l="l" t="t" r="r" b="b"/>
            <a:pathLst>
              <a:path w="630274" h="7444101" extrusionOk="0">
                <a:moveTo>
                  <a:pt x="0" y="0"/>
                </a:moveTo>
                <a:lnTo>
                  <a:pt x="630274" y="0"/>
                </a:lnTo>
                <a:lnTo>
                  <a:pt x="630274" y="7444101"/>
                </a:lnTo>
                <a:lnTo>
                  <a:pt x="0" y="7444101"/>
                </a:lnTo>
                <a:close/>
              </a:path>
            </a:pathLst>
          </a:custGeom>
          <a:solidFill>
            <a:srgbClr val="0D0628"/>
          </a:solidFill>
          <a:ln>
            <a:noFill/>
          </a:ln>
        </p:spPr>
      </p:sp>
      <p:pic>
        <p:nvPicPr>
          <p:cNvPr id="176" name="Google Shape;176;p7"/>
          <p:cNvPicPr preferRelativeResize="0"/>
          <p:nvPr/>
        </p:nvPicPr>
        <p:blipFill rotWithShape="1">
          <a:blip r:embed="rId3">
            <a:alphaModFix/>
          </a:blip>
          <a:srcRect l="7302" t="43547" r="7072" b="43368"/>
          <a:stretch/>
        </p:blipFill>
        <p:spPr>
          <a:xfrm rot="-5400000">
            <a:off x="15796162" y="7731799"/>
            <a:ext cx="3955219" cy="627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7" name="Google Shape;177;p7"/>
          <p:cNvCxnSpPr/>
          <p:nvPr/>
        </p:nvCxnSpPr>
        <p:spPr>
          <a:xfrm>
            <a:off x="17752909" y="243865"/>
            <a:ext cx="41700" cy="5540100"/>
          </a:xfrm>
          <a:prstGeom prst="straightConnector1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10117DDD-3A1C-C234-CC37-B1F8591D1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06229"/>
            <a:ext cx="17259296" cy="84745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0</Words>
  <Application>Microsoft Office PowerPoint</Application>
  <PresentationFormat>Custom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Sanchez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admin</dc:creator>
  <cp:lastModifiedBy>Aniruddha Mane</cp:lastModifiedBy>
  <cp:revision>3</cp:revision>
  <dcterms:created xsi:type="dcterms:W3CDTF">2006-08-16T00:00:00Z</dcterms:created>
  <dcterms:modified xsi:type="dcterms:W3CDTF">2025-02-17T15:38:14Z</dcterms:modified>
</cp:coreProperties>
</file>